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256" r:id="rId7"/>
    <p:sldId id="262" r:id="rId8"/>
    <p:sldId id="264" r:id="rId9"/>
    <p:sldId id="258" r:id="rId10"/>
    <p:sldId id="260" r:id="rId11"/>
    <p:sldId id="271" r:id="rId12"/>
    <p:sldId id="272" r:id="rId13"/>
    <p:sldId id="270" r:id="rId14"/>
    <p:sldId id="266" r:id="rId15"/>
    <p:sldId id="274" r:id="rId16"/>
    <p:sldId id="275" r:id="rId17"/>
    <p:sldId id="268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8191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7839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573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980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319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084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0608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6955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6072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545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8417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6167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6255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42611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6997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1969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7166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8362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16176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187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6025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526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2260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62308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2561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9277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26408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683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7217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23683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0032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743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7858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6799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63302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8316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7144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16292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14547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0739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2820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226818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70901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37350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53571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0483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3353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5347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52408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4565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48827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715048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47940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18447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81647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99332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36742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787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61390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697551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08536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5512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0824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39818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1787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6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1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0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1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65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4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1468669" cy="212736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Один на один со слезами,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несжатыми в поле хлебами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встретила эту войну…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36CE~1\AppData\Local\Temp\Rar$DI04.368\Рисунок (20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5786" y="2524835"/>
            <a:ext cx="3516698" cy="3835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26931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000636"/>
            <a:ext cx="8229600" cy="1357322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июле 1943 года группа из 15 человек отправилась из Кукморского района в прорвавший блокаду Ленинград. В 28 товарных вагонах повезли 150 голов крупного рогатого скота в помощь ленинградцам. Сопровождающей назначили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Маулиху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Бадыкову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ней, одетой на мужской лад и вооруженной, никто не признавал женщину.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18316" y="0"/>
            <a:ext cx="3914323" cy="4714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85076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072074"/>
            <a:ext cx="8229600" cy="114300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dirty="0"/>
              <a:t>        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1944-46 годах в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Ош-Юмьинской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школе поселился детский дом. В нём собрали детей-сирот из окрестных районов, а также эвакуированных детей с Украины, из Белоруссии.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4121" y="363988"/>
            <a:ext cx="7043757" cy="45831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45440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158" y="4929198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/>
              <a:t>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ждали тогда эти треугольники со штемпелем полевой почты матери, жены, невесты! Сколько радостных и горестных слез пролилось над скупыми солдатскими письмами. </a:t>
            </a:r>
          </a:p>
        </p:txBody>
      </p:sp>
      <p:pic>
        <p:nvPicPr>
          <p:cNvPr id="41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7934" y="577659"/>
            <a:ext cx="7556048" cy="41380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1341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зель\Desktop\Новая папка (5)\2016-04-13\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911" y="1214423"/>
            <a:ext cx="3439369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гузель\Desktop\Новая папка (5)\2016-04-13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3191" y="1214422"/>
            <a:ext cx="3321051" cy="4500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6895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Отсканируйте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 и ознакомьтесь с воспоминаниями Шаймиева М.Ш., первого президента Татарстана, свидетеля событий Великой Отечественной войны. Ответьте на вопросы: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-Как вспоминает Шаймиев М.Ш. свои детские годы. Какие события особенно остались в памяти очевидца?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13999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мини- исследование и ответить на вопрос: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Какие меры были предприняты правительством для того, чтобы повысить побудительный мотив высокой самоотверженности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крестьян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19984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072074"/>
            <a:ext cx="8229600" cy="1285884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   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 мужского населения уходит на фронт. На селе остались старики, женщины, дети, которые приняли на себя всю тяжесть сельского труда. </a:t>
            </a:r>
          </a:p>
        </p:txBody>
      </p:sp>
      <p:pic>
        <p:nvPicPr>
          <p:cNvPr id="4" name="Содержимое 3" descr="http://www.vsehpozdravil.ru/res/images/postcards/11348.detailed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1" b="4914"/>
          <a:stretch/>
        </p:blipFill>
        <p:spPr bwMode="auto">
          <a:xfrm>
            <a:off x="2576989" y="464024"/>
            <a:ext cx="7849900" cy="4608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9743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929198"/>
            <a:ext cx="8229600" cy="128588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 ясли-детсад.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10436" y="686864"/>
            <a:ext cx="10181230" cy="46310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43687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27" y="750627"/>
            <a:ext cx="4580795" cy="57888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99" y="274638"/>
            <a:ext cx="4181701" cy="577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471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095" y="591367"/>
            <a:ext cx="4382425" cy="5632166"/>
          </a:xfrm>
        </p:spPr>
      </p:pic>
    </p:spTree>
    <p:extLst>
      <p:ext uri="{BB962C8B-B14F-4D97-AF65-F5344CB8AC3E}">
        <p14:creationId xmlns:p14="http://schemas.microsoft.com/office/powerpoint/2010/main" val="150796273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500702"/>
            <a:ext cx="8229600" cy="107157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Колхозники колхоза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Асанбаш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(1945 год). Справа от военного сидит председатель колхоза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Мухамметов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Миннехан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гузель\Desktop\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38159" y="285728"/>
            <a:ext cx="8468302" cy="5286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416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узнал…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понял…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Знания, полученные на сегодняшнем уроке…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70860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242</Words>
  <Application>Microsoft Office PowerPoint</Application>
  <PresentationFormat>Широкоэкранный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Times New Roman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  Тема 3. Один на один со слезами,  с несжатыми в поле хлебами Ты встретила эту войну… </vt:lpstr>
      <vt:lpstr>          В июле 1943 года группа из 15 человек отправилась из Кукморского района в прорвавший блокаду Ленинград. В 28 товарных вагонах повезли 150 голов крупного рогатого скота в помощь ленинградцам. Сопровождающей назначили Маулиху Бадыкову. В ней, одетой на мужской лад и вооруженной, никто не признавал женщину.</vt:lpstr>
      <vt:lpstr>               В 1944-46 годах в Ош-Юмьинской школе поселился детский дом. В нём собрали детей-сирот из окрестных районов, а также эвакуированных детей с Украины, из Белоруссии.</vt:lpstr>
      <vt:lpstr>          Как ждали тогда эти треугольники со штемпелем полевой почты матери, жены, невесты! Сколько радостных и горестных слез пролилось над скупыми солдатскими письмами. </vt:lpstr>
      <vt:lpstr>Презентация PowerPoint</vt:lpstr>
      <vt:lpstr>Презентация PowerPoint</vt:lpstr>
      <vt:lpstr>Презентация PowerPoint</vt:lpstr>
      <vt:lpstr>          Основная часть мужского населения уходит на фронт. На селе остались старики, женщины, дети, которые приняли на себя всю тяжесть сельского труда. </vt:lpstr>
      <vt:lpstr>Передвижные ясли-детсад.</vt:lpstr>
      <vt:lpstr>Презентация PowerPoint</vt:lpstr>
      <vt:lpstr>Презентация PowerPoint</vt:lpstr>
      <vt:lpstr>Колхозники колхоза «Асанбаш» (1945 год). Справа от военного сидит председатель колхоза Мухамметов Миннехан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7</cp:revision>
  <dcterms:created xsi:type="dcterms:W3CDTF">2021-03-14T16:06:02Z</dcterms:created>
  <dcterms:modified xsi:type="dcterms:W3CDTF">2021-03-17T07:06:45Z</dcterms:modified>
</cp:coreProperties>
</file>